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71" r:id="rId5"/>
    <p:sldId id="256" r:id="rId6"/>
    <p:sldId id="257" r:id="rId7"/>
    <p:sldId id="258" r:id="rId8"/>
    <p:sldId id="259" r:id="rId9"/>
    <p:sldId id="260" r:id="rId10"/>
    <p:sldId id="263" r:id="rId11"/>
    <p:sldId id="261" r:id="rId12"/>
    <p:sldId id="262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6C3B25-EAF2-44FF-B2F7-C8AB281869B3}" v="1" dt="2022-05-17T06:47:19.949"/>
    <p1510:client id="{54FE9C43-23D4-4A4C-ADB6-A5D612F43261}" v="12" dt="2021-06-12T18:04:07.605"/>
    <p1510:client id="{616E8992-496B-47F7-8E0C-875D43898FDC}" v="2" dt="2022-05-17T10:35:46.061"/>
    <p1510:client id="{7F66B6CC-37DB-4CBF-944E-FFE01C3E4D85}" v="1" dt="2021-06-12T16:33:14.740"/>
    <p1510:client id="{A577FEDB-80D2-49A8-8CB2-65B5E4A7B275}" v="1" dt="2021-12-24T12:14:58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VERIA  BATOOL" userId="S::19b-021-cs@uitu.edu.pk::a224467b-94bb-412e-9def-6cce6340721f" providerId="AD" clId="Web-{156C3B25-EAF2-44FF-B2F7-C8AB281869B3}"/>
    <pc:docChg chg="modSld">
      <pc:chgData name="JAVERIA  BATOOL" userId="S::19b-021-cs@uitu.edu.pk::a224467b-94bb-412e-9def-6cce6340721f" providerId="AD" clId="Web-{156C3B25-EAF2-44FF-B2F7-C8AB281869B3}" dt="2022-05-17T06:47:19.949" v="0"/>
      <pc:docMkLst>
        <pc:docMk/>
      </pc:docMkLst>
      <pc:sldChg chg="addSp">
        <pc:chgData name="JAVERIA  BATOOL" userId="S::19b-021-cs@uitu.edu.pk::a224467b-94bb-412e-9def-6cce6340721f" providerId="AD" clId="Web-{156C3B25-EAF2-44FF-B2F7-C8AB281869B3}" dt="2022-05-17T06:47:19.949" v="0"/>
        <pc:sldMkLst>
          <pc:docMk/>
          <pc:sldMk cId="3318577138" sldId="271"/>
        </pc:sldMkLst>
        <pc:spChg chg="add">
          <ac:chgData name="JAVERIA  BATOOL" userId="S::19b-021-cs@uitu.edu.pk::a224467b-94bb-412e-9def-6cce6340721f" providerId="AD" clId="Web-{156C3B25-EAF2-44FF-B2F7-C8AB281869B3}" dt="2022-05-17T06:47:19.949" v="0"/>
          <ac:spMkLst>
            <pc:docMk/>
            <pc:sldMk cId="3318577138" sldId="271"/>
            <ac:spMk id="2" creationId="{D16C6138-CE74-F991-C269-1386A01A7806}"/>
          </ac:spMkLst>
        </pc:spChg>
      </pc:sldChg>
    </pc:docChg>
  </pc:docChgLst>
  <pc:docChgLst>
    <pc:chgData name="MUHAMMAD BILAL KHAN" userId="S::19b-091-cs@uitu.edu.pk::b5ff6a58-e747-418e-9e3e-fd39dff68707" providerId="AD" clId="Web-{616E8992-496B-47F7-8E0C-875D43898FDC}"/>
    <pc:docChg chg="modSld">
      <pc:chgData name="MUHAMMAD BILAL KHAN" userId="S::19b-091-cs@uitu.edu.pk::b5ff6a58-e747-418e-9e3e-fd39dff68707" providerId="AD" clId="Web-{616E8992-496B-47F7-8E0C-875D43898FDC}" dt="2022-05-17T10:35:46.061" v="1" actId="1076"/>
      <pc:docMkLst>
        <pc:docMk/>
      </pc:docMkLst>
      <pc:sldChg chg="modSp">
        <pc:chgData name="MUHAMMAD BILAL KHAN" userId="S::19b-091-cs@uitu.edu.pk::b5ff6a58-e747-418e-9e3e-fd39dff68707" providerId="AD" clId="Web-{616E8992-496B-47F7-8E0C-875D43898FDC}" dt="2022-05-17T10:35:46.061" v="1" actId="1076"/>
        <pc:sldMkLst>
          <pc:docMk/>
          <pc:sldMk cId="529771237" sldId="269"/>
        </pc:sldMkLst>
        <pc:picChg chg="mod">
          <ac:chgData name="MUHAMMAD BILAL KHAN" userId="S::19b-091-cs@uitu.edu.pk::b5ff6a58-e747-418e-9e3e-fd39dff68707" providerId="AD" clId="Web-{616E8992-496B-47F7-8E0C-875D43898FDC}" dt="2022-05-17T10:35:46.061" v="1" actId="1076"/>
          <ac:picMkLst>
            <pc:docMk/>
            <pc:sldMk cId="529771237" sldId="269"/>
            <ac:picMk id="7" creationId="{00000000-0000-0000-0000-000000000000}"/>
          </ac:picMkLst>
        </pc:picChg>
      </pc:sldChg>
    </pc:docChg>
  </pc:docChgLst>
  <pc:docChgLst>
    <pc:chgData name="YUMNA" userId="S::19b-069-se@uitu.edu.pk::52e55ded-b42a-4a1c-b09e-ca1a22bf4396" providerId="AD" clId="Web-{80725275-3FAF-4EA5-8A75-3A51F09FF817}"/>
    <pc:docChg chg="modSld">
      <pc:chgData name="YUMNA" userId="S::19b-069-se@uitu.edu.pk::52e55ded-b42a-4a1c-b09e-ca1a22bf4396" providerId="AD" clId="Web-{80725275-3FAF-4EA5-8A75-3A51F09FF817}" dt="2021-04-05T16:33:13.507" v="5" actId="1076"/>
      <pc:docMkLst>
        <pc:docMk/>
      </pc:docMkLst>
      <pc:sldChg chg="modSp">
        <pc:chgData name="YUMNA" userId="S::19b-069-se@uitu.edu.pk::52e55ded-b42a-4a1c-b09e-ca1a22bf4396" providerId="AD" clId="Web-{80725275-3FAF-4EA5-8A75-3A51F09FF817}" dt="2021-04-05T16:33:13.507" v="5" actId="1076"/>
        <pc:sldMkLst>
          <pc:docMk/>
          <pc:sldMk cId="3566710570" sldId="267"/>
        </pc:sldMkLst>
        <pc:picChg chg="mod">
          <ac:chgData name="YUMNA" userId="S::19b-069-se@uitu.edu.pk::52e55ded-b42a-4a1c-b09e-ca1a22bf4396" providerId="AD" clId="Web-{80725275-3FAF-4EA5-8A75-3A51F09FF817}" dt="2021-04-05T16:33:13.507" v="5" actId="1076"/>
          <ac:picMkLst>
            <pc:docMk/>
            <pc:sldMk cId="3566710570" sldId="267"/>
            <ac:picMk id="7" creationId="{00000000-0000-0000-0000-000000000000}"/>
          </ac:picMkLst>
        </pc:picChg>
      </pc:sldChg>
    </pc:docChg>
  </pc:docChgLst>
  <pc:docChgLst>
    <pc:chgData name="ASAD ALI NAJEEB" userId="S::19b-047-se@uitu.edu.pk::deedc553-d49f-4075-87ce-b9e15ff6db43" providerId="AD" clId="Web-{7C5D4035-9AD7-4C85-BCE2-1D51B757C3D3}"/>
    <pc:docChg chg="modSld">
      <pc:chgData name="ASAD ALI NAJEEB" userId="S::19b-047-se@uitu.edu.pk::deedc553-d49f-4075-87ce-b9e15ff6db43" providerId="AD" clId="Web-{7C5D4035-9AD7-4C85-BCE2-1D51B757C3D3}" dt="2021-04-05T18:33:00.827" v="8" actId="14100"/>
      <pc:docMkLst>
        <pc:docMk/>
      </pc:docMkLst>
      <pc:sldChg chg="modSp">
        <pc:chgData name="ASAD ALI NAJEEB" userId="S::19b-047-se@uitu.edu.pk::deedc553-d49f-4075-87ce-b9e15ff6db43" providerId="AD" clId="Web-{7C5D4035-9AD7-4C85-BCE2-1D51B757C3D3}" dt="2021-04-05T18:33:00.827" v="8" actId="14100"/>
        <pc:sldMkLst>
          <pc:docMk/>
          <pc:sldMk cId="529771237" sldId="269"/>
        </pc:sldMkLst>
        <pc:picChg chg="mod">
          <ac:chgData name="ASAD ALI NAJEEB" userId="S::19b-047-se@uitu.edu.pk::deedc553-d49f-4075-87ce-b9e15ff6db43" providerId="AD" clId="Web-{7C5D4035-9AD7-4C85-BCE2-1D51B757C3D3}" dt="2021-04-05T18:33:00.827" v="8" actId="14100"/>
          <ac:picMkLst>
            <pc:docMk/>
            <pc:sldMk cId="529771237" sldId="269"/>
            <ac:picMk id="7" creationId="{00000000-0000-0000-0000-000000000000}"/>
          </ac:picMkLst>
        </pc:picChg>
        <pc:picChg chg="mod">
          <ac:chgData name="ASAD ALI NAJEEB" userId="S::19b-047-se@uitu.edu.pk::deedc553-d49f-4075-87ce-b9e15ff6db43" providerId="AD" clId="Web-{7C5D4035-9AD7-4C85-BCE2-1D51B757C3D3}" dt="2021-04-05T18:32:56.124" v="6" actId="1076"/>
          <ac:picMkLst>
            <pc:docMk/>
            <pc:sldMk cId="529771237" sldId="269"/>
            <ac:picMk id="8" creationId="{00000000-0000-0000-0000-000000000000}"/>
          </ac:picMkLst>
        </pc:picChg>
      </pc:sldChg>
    </pc:docChg>
  </pc:docChgLst>
  <pc:docChgLst>
    <pc:chgData name="IBAD UR REHMAN" userId="f9b5f2b3-9f53-432f-bb64-cff01a438a8d" providerId="ADAL" clId="{12719443-6206-47EB-9562-A804E2E1C10E}"/>
    <pc:docChg chg="modSld">
      <pc:chgData name="IBAD UR REHMAN" userId="f9b5f2b3-9f53-432f-bb64-cff01a438a8d" providerId="ADAL" clId="{12719443-6206-47EB-9562-A804E2E1C10E}" dt="2021-06-09T10:02:07.272" v="0" actId="20577"/>
      <pc:docMkLst>
        <pc:docMk/>
      </pc:docMkLst>
      <pc:sldChg chg="modSp mod">
        <pc:chgData name="IBAD UR REHMAN" userId="f9b5f2b3-9f53-432f-bb64-cff01a438a8d" providerId="ADAL" clId="{12719443-6206-47EB-9562-A804E2E1C10E}" dt="2021-06-09T10:02:07.272" v="0" actId="20577"/>
        <pc:sldMkLst>
          <pc:docMk/>
          <pc:sldMk cId="2510219190" sldId="268"/>
        </pc:sldMkLst>
        <pc:spChg chg="mod">
          <ac:chgData name="IBAD UR REHMAN" userId="f9b5f2b3-9f53-432f-bb64-cff01a438a8d" providerId="ADAL" clId="{12719443-6206-47EB-9562-A804E2E1C10E}" dt="2021-06-09T10:02:07.272" v="0" actId="20577"/>
          <ac:spMkLst>
            <pc:docMk/>
            <pc:sldMk cId="2510219190" sldId="268"/>
            <ac:spMk id="2" creationId="{00000000-0000-0000-0000-000000000000}"/>
          </ac:spMkLst>
        </pc:spChg>
      </pc:sldChg>
    </pc:docChg>
  </pc:docChgLst>
  <pc:docChgLst>
    <pc:chgData name="AREESHA" userId="S::19b-070-se@uitu.edu.pk::f8a8d40e-492e-41bf-a1bb-08fe161da547" providerId="AD" clId="Web-{80653103-B100-48C6-B299-E40764555E5A}"/>
    <pc:docChg chg="modSld">
      <pc:chgData name="AREESHA" userId="S::19b-070-se@uitu.edu.pk::f8a8d40e-492e-41bf-a1bb-08fe161da547" providerId="AD" clId="Web-{80653103-B100-48C6-B299-E40764555E5A}" dt="2021-04-05T17:56:47.230" v="4" actId="1076"/>
      <pc:docMkLst>
        <pc:docMk/>
      </pc:docMkLst>
      <pc:sldChg chg="modSp">
        <pc:chgData name="AREESHA" userId="S::19b-070-se@uitu.edu.pk::f8a8d40e-492e-41bf-a1bb-08fe161da547" providerId="AD" clId="Web-{80653103-B100-48C6-B299-E40764555E5A}" dt="2021-04-05T17:56:47.230" v="4" actId="1076"/>
        <pc:sldMkLst>
          <pc:docMk/>
          <pc:sldMk cId="529771237" sldId="269"/>
        </pc:sldMkLst>
        <pc:picChg chg="mod">
          <ac:chgData name="AREESHA" userId="S::19b-070-se@uitu.edu.pk::f8a8d40e-492e-41bf-a1bb-08fe161da547" providerId="AD" clId="Web-{80653103-B100-48C6-B299-E40764555E5A}" dt="2021-04-05T17:56:47.230" v="4" actId="1076"/>
          <ac:picMkLst>
            <pc:docMk/>
            <pc:sldMk cId="529771237" sldId="269"/>
            <ac:picMk id="7" creationId="{00000000-0000-0000-0000-000000000000}"/>
          </ac:picMkLst>
        </pc:picChg>
        <pc:picChg chg="mod">
          <ac:chgData name="AREESHA" userId="S::19b-070-se@uitu.edu.pk::f8a8d40e-492e-41bf-a1bb-08fe161da547" providerId="AD" clId="Web-{80653103-B100-48C6-B299-E40764555E5A}" dt="2021-04-05T17:56:42.558" v="3" actId="1076"/>
          <ac:picMkLst>
            <pc:docMk/>
            <pc:sldMk cId="529771237" sldId="269"/>
            <ac:picMk id="8" creationId="{00000000-0000-0000-0000-000000000000}"/>
          </ac:picMkLst>
        </pc:picChg>
      </pc:sldChg>
    </pc:docChg>
  </pc:docChgLst>
  <pc:docChgLst>
    <pc:chgData name="MUHAMMAD HUZAIFA SHAIKH" userId="S::19b-056-se@uitu.edu.pk::58bc06f5-d9e9-4126-b98d-7913af284310" providerId="AD" clId="Web-{E655189A-3D87-4F3F-AFDB-C4B2A9BD99F0}"/>
    <pc:docChg chg="modSld">
      <pc:chgData name="MUHAMMAD HUZAIFA SHAIKH" userId="S::19b-056-se@uitu.edu.pk::58bc06f5-d9e9-4126-b98d-7913af284310" providerId="AD" clId="Web-{E655189A-3D87-4F3F-AFDB-C4B2A9BD99F0}" dt="2021-04-05T17:47:04.013" v="4" actId="1076"/>
      <pc:docMkLst>
        <pc:docMk/>
      </pc:docMkLst>
      <pc:sldChg chg="modSp">
        <pc:chgData name="MUHAMMAD HUZAIFA SHAIKH" userId="S::19b-056-se@uitu.edu.pk::58bc06f5-d9e9-4126-b98d-7913af284310" providerId="AD" clId="Web-{E655189A-3D87-4F3F-AFDB-C4B2A9BD99F0}" dt="2021-04-05T17:43:44.728" v="0" actId="1076"/>
        <pc:sldMkLst>
          <pc:docMk/>
          <pc:sldMk cId="1913888687" sldId="264"/>
        </pc:sldMkLst>
        <pc:picChg chg="mod">
          <ac:chgData name="MUHAMMAD HUZAIFA SHAIKH" userId="S::19b-056-se@uitu.edu.pk::58bc06f5-d9e9-4126-b98d-7913af284310" providerId="AD" clId="Web-{E655189A-3D87-4F3F-AFDB-C4B2A9BD99F0}" dt="2021-04-05T17:43:44.728" v="0" actId="1076"/>
          <ac:picMkLst>
            <pc:docMk/>
            <pc:sldMk cId="1913888687" sldId="264"/>
            <ac:picMk id="4" creationId="{00000000-0000-0000-0000-000000000000}"/>
          </ac:picMkLst>
        </pc:picChg>
      </pc:sldChg>
      <pc:sldChg chg="modSp">
        <pc:chgData name="MUHAMMAD HUZAIFA SHAIKH" userId="S::19b-056-se@uitu.edu.pk::58bc06f5-d9e9-4126-b98d-7913af284310" providerId="AD" clId="Web-{E655189A-3D87-4F3F-AFDB-C4B2A9BD99F0}" dt="2021-04-05T17:47:04.013" v="4" actId="1076"/>
        <pc:sldMkLst>
          <pc:docMk/>
          <pc:sldMk cId="529771237" sldId="269"/>
        </pc:sldMkLst>
        <pc:picChg chg="mod">
          <ac:chgData name="MUHAMMAD HUZAIFA SHAIKH" userId="S::19b-056-se@uitu.edu.pk::58bc06f5-d9e9-4126-b98d-7913af284310" providerId="AD" clId="Web-{E655189A-3D87-4F3F-AFDB-C4B2A9BD99F0}" dt="2021-04-05T17:46:32.106" v="2" actId="14100"/>
          <ac:picMkLst>
            <pc:docMk/>
            <pc:sldMk cId="529771237" sldId="269"/>
            <ac:picMk id="7" creationId="{00000000-0000-0000-0000-000000000000}"/>
          </ac:picMkLst>
        </pc:picChg>
        <pc:picChg chg="mod">
          <ac:chgData name="MUHAMMAD HUZAIFA SHAIKH" userId="S::19b-056-se@uitu.edu.pk::58bc06f5-d9e9-4126-b98d-7913af284310" providerId="AD" clId="Web-{E655189A-3D87-4F3F-AFDB-C4B2A9BD99F0}" dt="2021-04-05T17:47:04.013" v="4" actId="1076"/>
          <ac:picMkLst>
            <pc:docMk/>
            <pc:sldMk cId="529771237" sldId="269"/>
            <ac:picMk id="8" creationId="{00000000-0000-0000-0000-000000000000}"/>
          </ac:picMkLst>
        </pc:picChg>
      </pc:sldChg>
    </pc:docChg>
  </pc:docChgLst>
  <pc:docChgLst>
    <pc:chgData name="ROHA  RAFAQAT" userId="S::19b-058-se@uitu.edu.pk::26aa7d5b-3cd4-4343-accf-6e1831d6b632" providerId="AD" clId="Web-{21EBEBF9-17E6-4FC6-B92D-1D3BD503543F}"/>
    <pc:docChg chg="modSld">
      <pc:chgData name="ROHA  RAFAQAT" userId="S::19b-058-se@uitu.edu.pk::26aa7d5b-3cd4-4343-accf-6e1831d6b632" providerId="AD" clId="Web-{21EBEBF9-17E6-4FC6-B92D-1D3BD503543F}" dt="2021-04-05T13:34:03.629" v="2" actId="1076"/>
      <pc:docMkLst>
        <pc:docMk/>
      </pc:docMkLst>
      <pc:sldChg chg="modSp">
        <pc:chgData name="ROHA  RAFAQAT" userId="S::19b-058-se@uitu.edu.pk::26aa7d5b-3cd4-4343-accf-6e1831d6b632" providerId="AD" clId="Web-{21EBEBF9-17E6-4FC6-B92D-1D3BD503543F}" dt="2021-04-05T13:34:03.629" v="2" actId="1076"/>
        <pc:sldMkLst>
          <pc:docMk/>
          <pc:sldMk cId="2367092057" sldId="258"/>
        </pc:sldMkLst>
        <pc:picChg chg="mod">
          <ac:chgData name="ROHA  RAFAQAT" userId="S::19b-058-se@uitu.edu.pk::26aa7d5b-3cd4-4343-accf-6e1831d6b632" providerId="AD" clId="Web-{21EBEBF9-17E6-4FC6-B92D-1D3BD503543F}" dt="2021-04-05T13:34:03.629" v="2" actId="1076"/>
          <ac:picMkLst>
            <pc:docMk/>
            <pc:sldMk cId="2367092057" sldId="258"/>
            <ac:picMk id="4" creationId="{00000000-0000-0000-0000-000000000000}"/>
          </ac:picMkLst>
        </pc:picChg>
      </pc:sldChg>
    </pc:docChg>
  </pc:docChgLst>
  <pc:docChgLst>
    <pc:chgData name="ADNAN  SAMAD" userId="S::19b-011-se@uitu.edu.pk::36ac074b-3c08-4014-8a09-c980b0e831ba" providerId="AD" clId="Web-{7F66B6CC-37DB-4CBF-944E-FFE01C3E4D85}"/>
    <pc:docChg chg="modSld">
      <pc:chgData name="ADNAN  SAMAD" userId="S::19b-011-se@uitu.edu.pk::36ac074b-3c08-4014-8a09-c980b0e831ba" providerId="AD" clId="Web-{7F66B6CC-37DB-4CBF-944E-FFE01C3E4D85}" dt="2021-06-12T16:33:14.740" v="0" actId="1076"/>
      <pc:docMkLst>
        <pc:docMk/>
      </pc:docMkLst>
      <pc:sldChg chg="modSp">
        <pc:chgData name="ADNAN  SAMAD" userId="S::19b-011-se@uitu.edu.pk::36ac074b-3c08-4014-8a09-c980b0e831ba" providerId="AD" clId="Web-{7F66B6CC-37DB-4CBF-944E-FFE01C3E4D85}" dt="2021-06-12T16:33:14.740" v="0" actId="1076"/>
        <pc:sldMkLst>
          <pc:docMk/>
          <pc:sldMk cId="1744949239" sldId="270"/>
        </pc:sldMkLst>
        <pc:picChg chg="mod">
          <ac:chgData name="ADNAN  SAMAD" userId="S::19b-011-se@uitu.edu.pk::36ac074b-3c08-4014-8a09-c980b0e831ba" providerId="AD" clId="Web-{7F66B6CC-37DB-4CBF-944E-FFE01C3E4D85}" dt="2021-06-12T16:33:14.740" v="0" actId="1076"/>
          <ac:picMkLst>
            <pc:docMk/>
            <pc:sldMk cId="1744949239" sldId="270"/>
            <ac:picMk id="8" creationId="{00000000-0000-0000-0000-000000000000}"/>
          </ac:picMkLst>
        </pc:picChg>
      </pc:sldChg>
    </pc:docChg>
  </pc:docChgLst>
  <pc:docChgLst>
    <pc:chgData name="ADNAN  SAMAD" userId="S::19b-011-se@uitu.edu.pk::36ac074b-3c08-4014-8a09-c980b0e831ba" providerId="AD" clId="Web-{54FE9C43-23D4-4A4C-ADB6-A5D612F43261}"/>
    <pc:docChg chg="modSld">
      <pc:chgData name="ADNAN  SAMAD" userId="S::19b-011-se@uitu.edu.pk::36ac074b-3c08-4014-8a09-c980b0e831ba" providerId="AD" clId="Web-{54FE9C43-23D4-4A4C-ADB6-A5D612F43261}" dt="2021-06-12T18:04:07.605" v="11" actId="1076"/>
      <pc:docMkLst>
        <pc:docMk/>
      </pc:docMkLst>
      <pc:sldChg chg="modSp">
        <pc:chgData name="ADNAN  SAMAD" userId="S::19b-011-se@uitu.edu.pk::36ac074b-3c08-4014-8a09-c980b0e831ba" providerId="AD" clId="Web-{54FE9C43-23D4-4A4C-ADB6-A5D612F43261}" dt="2021-06-12T18:03:11.838" v="5" actId="1076"/>
        <pc:sldMkLst>
          <pc:docMk/>
          <pc:sldMk cId="529771237" sldId="269"/>
        </pc:sldMkLst>
        <pc:picChg chg="mod">
          <ac:chgData name="ADNAN  SAMAD" userId="S::19b-011-se@uitu.edu.pk::36ac074b-3c08-4014-8a09-c980b0e831ba" providerId="AD" clId="Web-{54FE9C43-23D4-4A4C-ADB6-A5D612F43261}" dt="2021-06-12T18:03:11.041" v="4" actId="1076"/>
          <ac:picMkLst>
            <pc:docMk/>
            <pc:sldMk cId="529771237" sldId="269"/>
            <ac:picMk id="7" creationId="{00000000-0000-0000-0000-000000000000}"/>
          </ac:picMkLst>
        </pc:picChg>
        <pc:picChg chg="mod">
          <ac:chgData name="ADNAN  SAMAD" userId="S::19b-011-se@uitu.edu.pk::36ac074b-3c08-4014-8a09-c980b0e831ba" providerId="AD" clId="Web-{54FE9C43-23D4-4A4C-ADB6-A5D612F43261}" dt="2021-06-12T18:03:11.838" v="5" actId="1076"/>
          <ac:picMkLst>
            <pc:docMk/>
            <pc:sldMk cId="529771237" sldId="269"/>
            <ac:picMk id="8" creationId="{00000000-0000-0000-0000-000000000000}"/>
          </ac:picMkLst>
        </pc:picChg>
      </pc:sldChg>
      <pc:sldChg chg="modSp">
        <pc:chgData name="ADNAN  SAMAD" userId="S::19b-011-se@uitu.edu.pk::36ac074b-3c08-4014-8a09-c980b0e831ba" providerId="AD" clId="Web-{54FE9C43-23D4-4A4C-ADB6-A5D612F43261}" dt="2021-06-12T18:04:07.605" v="11" actId="1076"/>
        <pc:sldMkLst>
          <pc:docMk/>
          <pc:sldMk cId="1744949239" sldId="270"/>
        </pc:sldMkLst>
        <pc:picChg chg="mod">
          <ac:chgData name="ADNAN  SAMAD" userId="S::19b-011-se@uitu.edu.pk::36ac074b-3c08-4014-8a09-c980b0e831ba" providerId="AD" clId="Web-{54FE9C43-23D4-4A4C-ADB6-A5D612F43261}" dt="2021-06-12T18:03:45.636" v="10" actId="1076"/>
          <ac:picMkLst>
            <pc:docMk/>
            <pc:sldMk cId="1744949239" sldId="270"/>
            <ac:picMk id="7" creationId="{00000000-0000-0000-0000-000000000000}"/>
          </ac:picMkLst>
        </pc:picChg>
        <pc:picChg chg="mod">
          <ac:chgData name="ADNAN  SAMAD" userId="S::19b-011-se@uitu.edu.pk::36ac074b-3c08-4014-8a09-c980b0e831ba" providerId="AD" clId="Web-{54FE9C43-23D4-4A4C-ADB6-A5D612F43261}" dt="2021-06-12T18:04:07.605" v="11" actId="1076"/>
          <ac:picMkLst>
            <pc:docMk/>
            <pc:sldMk cId="1744949239" sldId="270"/>
            <ac:picMk id="8" creationId="{00000000-0000-0000-0000-000000000000}"/>
          </ac:picMkLst>
        </pc:picChg>
      </pc:sldChg>
    </pc:docChg>
  </pc:docChgLst>
  <pc:docChgLst>
    <pc:chgData name="SYED MUHAMMAD ZAIN BIN FAISAL" userId="S::19b-051-ce@uitu.edu.pk::21382ece-2f18-40b6-88da-480b135d36fc" providerId="AD" clId="Web-{A577FEDB-80D2-49A8-8CB2-65B5E4A7B275}"/>
    <pc:docChg chg="modSld">
      <pc:chgData name="SYED MUHAMMAD ZAIN BIN FAISAL" userId="S::19b-051-ce@uitu.edu.pk::21382ece-2f18-40b6-88da-480b135d36fc" providerId="AD" clId="Web-{A577FEDB-80D2-49A8-8CB2-65B5E4A7B275}" dt="2021-12-24T12:14:58.763" v="0" actId="1076"/>
      <pc:docMkLst>
        <pc:docMk/>
      </pc:docMkLst>
      <pc:sldChg chg="modSp">
        <pc:chgData name="SYED MUHAMMAD ZAIN BIN FAISAL" userId="S::19b-051-ce@uitu.edu.pk::21382ece-2f18-40b6-88da-480b135d36fc" providerId="AD" clId="Web-{A577FEDB-80D2-49A8-8CB2-65B5E4A7B275}" dt="2021-12-24T12:14:58.763" v="0" actId="1076"/>
        <pc:sldMkLst>
          <pc:docMk/>
          <pc:sldMk cId="3318577138" sldId="271"/>
        </pc:sldMkLst>
        <pc:spChg chg="mod">
          <ac:chgData name="SYED MUHAMMAD ZAIN BIN FAISAL" userId="S::19b-051-ce@uitu.edu.pk::21382ece-2f18-40b6-88da-480b135d36fc" providerId="AD" clId="Web-{A577FEDB-80D2-49A8-8CB2-65B5E4A7B275}" dt="2021-12-24T12:14:58.763" v="0" actId="1076"/>
          <ac:spMkLst>
            <pc:docMk/>
            <pc:sldMk cId="3318577138" sldId="27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1CE3A-7103-45A6-9A43-EA92DDE17209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38255-B880-4433-9DB4-BFB09AC05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1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6BFE8-B808-482F-B4D5-A5C7EE297205}" type="datetimeFigureOut">
              <a:rPr lang="en-US" smtClean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>
                <a:spLocks noChangeArrowheads="1"/>
              </p:cNvSpPr>
              <p:nvPr/>
            </p:nvSpPr>
            <p:spPr bwMode="auto">
              <a:xfrm>
                <a:off x="0" y="174884"/>
                <a:ext cx="12192000" cy="28496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Q1)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The expression for the impedance of the RLC system is shown as 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		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b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lang="en-US" altLang="en-US" b="1" dirty="0"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Where. Z = impedance (Ω), and ω is the angular frequency. Use Secant method up to 3 iterations to find a value of ω (upto5 decimal places) that result in impedance of 10 Ω using the given function with the following parameters: R = 50 Ω, C = 6 × 10</a:t>
                </a:r>
                <a:r>
                  <a:rPr kumimoji="0" lang="en-US" altLang="en-US" b="0" i="0" u="none" strike="noStrike" cap="none" normalizeH="0" baseline="300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−2</a:t>
                </a:r>
                <a:r>
                  <a:rPr kumimoji="0" lang="en-US" altLang="en-US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F, and L = 1 H. also calculate true value of your required solution and true error.  (Hint: following graph plotted with the given parameters).</a:t>
                </a:r>
                <a:r>
                  <a:rPr kumimoji="0" lang="en-US" altLang="en-US" b="1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4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74884"/>
                <a:ext cx="12192000" cy="2849691"/>
              </a:xfrm>
              <a:prstGeom prst="rect">
                <a:avLst/>
              </a:prstGeom>
              <a:blipFill>
                <a:blip r:embed="rId2"/>
                <a:stretch>
                  <a:fillRect l="-400" t="-1071" r="-400" b="-257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999" y="3460171"/>
            <a:ext cx="7404101" cy="298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2765" y="38004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6C6138-CE74-F991-C269-1386A01A780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318577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23" t="26482" r="20255" b="22777"/>
          <a:stretch/>
        </p:blipFill>
        <p:spPr>
          <a:xfrm>
            <a:off x="0" y="9973"/>
            <a:ext cx="8534400" cy="573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88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0602" t="25000" r="33333" b="28703"/>
          <a:stretch/>
        </p:blipFill>
        <p:spPr>
          <a:xfrm>
            <a:off x="279399" y="170656"/>
            <a:ext cx="8563755" cy="53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087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40898" cy="432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05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732"/>
            <a:ext cx="9205201" cy="50801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280" y="3971925"/>
            <a:ext cx="5845177" cy="201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10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051" t="27593" r="20370" b="15370"/>
          <a:stretch/>
        </p:blipFill>
        <p:spPr>
          <a:xfrm>
            <a:off x="-1" y="0"/>
            <a:ext cx="7532007" cy="530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90" t="26297" r="28356" b="8889"/>
          <a:stretch/>
        </p:blipFill>
        <p:spPr>
          <a:xfrm>
            <a:off x="7532006" y="-1"/>
            <a:ext cx="4659994" cy="5400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6690" t="49074" r="21181" b="35370"/>
          <a:stretch/>
        </p:blipFill>
        <p:spPr>
          <a:xfrm>
            <a:off x="0" y="5281246"/>
            <a:ext cx="6832600" cy="157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19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21900" y="5292725"/>
            <a:ext cx="2070100" cy="1565275"/>
          </a:xfrm>
        </p:spPr>
        <p:txBody>
          <a:bodyPr>
            <a:normAutofit/>
          </a:bodyPr>
          <a:lstStyle/>
          <a:p>
            <a:r>
              <a:rPr lang="en-US" sz="1600"/>
              <a:t>Pg. 139, 6</a:t>
            </a:r>
            <a:r>
              <a:rPr lang="en-US" sz="1600" baseline="30000"/>
              <a:t>th</a:t>
            </a:r>
            <a:r>
              <a:rPr lang="en-US" sz="1600"/>
              <a:t> edition Numerical Methods for engineering by Steven </a:t>
            </a:r>
            <a:r>
              <a:rPr lang="en-US" sz="1600" err="1"/>
              <a:t>Chapra</a:t>
            </a:r>
            <a:r>
              <a:rPr lang="en-US" sz="1600"/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74" y="-571923"/>
            <a:ext cx="554004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79" y="673913"/>
            <a:ext cx="5736833" cy="485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712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49" y="-63500"/>
            <a:ext cx="4663844" cy="57977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5564" y="5734298"/>
            <a:ext cx="5425910" cy="1005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4" y="0"/>
            <a:ext cx="5737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49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0"/>
            <a:ext cx="11861800" cy="685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5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9352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75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74" t="31667" r="20139" b="37037"/>
          <a:stretch/>
        </p:blipFill>
        <p:spPr>
          <a:xfrm>
            <a:off x="729215" y="115289"/>
            <a:ext cx="10799471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92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5" y="236104"/>
            <a:ext cx="7890804" cy="456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36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6" y="0"/>
            <a:ext cx="9224047" cy="65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94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08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92" y="365125"/>
            <a:ext cx="10537126" cy="432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889" t="66296" r="27084" b="14630"/>
          <a:stretch/>
        </p:blipFill>
        <p:spPr>
          <a:xfrm>
            <a:off x="838200" y="1601788"/>
            <a:ext cx="10218104" cy="3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01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8028AA8-D5D7-4F0E-9DF7-07D46E87A4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990B50-8CCC-4385-9545-9D0F912241F6}"/>
</file>

<file path=customXml/itemProps3.xml><?xml version="1.0" encoding="utf-8"?>
<ds:datastoreItem xmlns:ds="http://schemas.openxmlformats.org/officeDocument/2006/customXml" ds:itemID="{51EFDF7B-8F96-4369-BC90-04200D994A6F}">
  <ds:schemaRefs>
    <ds:schemaRef ds:uri="4f5e08a3-a8ee-4238-9fab-c9ce1532962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7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Pg. 139, 6th edition Numerical Methods for engineering by Steven Chapra.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Farid</dc:creator>
  <cp:lastModifiedBy>Ahmed Farid</cp:lastModifiedBy>
  <cp:revision>6</cp:revision>
  <dcterms:created xsi:type="dcterms:W3CDTF">2021-03-15T04:09:59Z</dcterms:created>
  <dcterms:modified xsi:type="dcterms:W3CDTF">2022-05-17T10:35:53Z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